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5" r:id="rId2"/>
    <p:sldId id="536" r:id="rId3"/>
    <p:sldId id="537" r:id="rId4"/>
    <p:sldId id="528" r:id="rId5"/>
    <p:sldId id="538" r:id="rId6"/>
    <p:sldId id="352" r:id="rId7"/>
    <p:sldId id="353" r:id="rId8"/>
    <p:sldId id="434" r:id="rId9"/>
    <p:sldId id="435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D2F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C73947-D5F9-4BBD-937D-F2F5D8FD7A72}" type="datetimeFigureOut">
              <a:rPr lang="fi-FI"/>
              <a:pPr>
                <a:defRPr/>
              </a:pPr>
              <a:t>23.4.2015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54C9B-73D0-48F7-BA22-050D4FA5FE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7586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DF372D-804B-41D2-BE6B-DC72F6A61BA6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6898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inger.nu/undervisni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2336538-F8F1-487A-9337-E14993A780C5}" type="slidenum">
              <a:rPr lang="en-GB" altLang="sv-SE" sz="1200"/>
              <a:pPr/>
              <a:t>6</a:t>
            </a:fld>
            <a:endParaRPr lang="en-GB" altLang="sv-SE" sz="120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83647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A483AA6-7822-43CD-9905-A60CE0925BF2}" type="slidenum">
              <a:rPr lang="en-GB" altLang="sv-SE" sz="1200"/>
              <a:pPr/>
              <a:t>7</a:t>
            </a:fld>
            <a:endParaRPr lang="en-GB" altLang="sv-SE" sz="120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87299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8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FI" altLang="sv-SE" smtClean="0"/>
          </a:p>
        </p:txBody>
      </p:sp>
      <p:sp>
        <p:nvSpPr>
          <p:cNvPr id="239619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FB27896-2E17-44BD-9974-250DF4EF10E5}" type="slidenum">
              <a:rPr lang="en-GB" altLang="sv-SE" sz="1200"/>
              <a:pPr/>
              <a:t>8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96331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FI" altLang="sv-SE" smtClean="0"/>
              <a:t>Utbildningsburken &amp; Magnus Ehinger</a:t>
            </a:r>
          </a:p>
          <a:p>
            <a:r>
              <a:rPr lang="sv-FI" altLang="sv-SE" smtClean="0">
                <a:hlinkClick r:id="rId3"/>
              </a:rPr>
              <a:t>http://www.ehinger.nu/undervisning/</a:t>
            </a:r>
            <a:endParaRPr lang="sv-FI" altLang="sv-SE" smtClean="0"/>
          </a:p>
        </p:txBody>
      </p:sp>
      <p:sp>
        <p:nvSpPr>
          <p:cNvPr id="241667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59AFDF55-7469-4279-B294-D42961787151}" type="slidenum">
              <a:rPr lang="en-GB" altLang="sv-SE" sz="1200"/>
              <a:pPr/>
              <a:t>9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128121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D933A-9869-474E-9D7D-43971C415112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09600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8351F-E050-44A0-A82B-42CCE7F8EAA3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8891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F8DDD-FFDA-474D-A56B-BB43540678BE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57255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01FF1-576B-4CE1-8876-C21182635B30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6847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BFF7C-9552-4BB8-9FEF-2DFA45F15534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6278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FD14C-D900-4AFB-A5F0-3BD1FD530120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6378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0FC90-85AA-4F4B-A4C5-728250FFCDFB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6377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CDE26-D039-4333-8039-C30007D75792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71714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61E95-9D35-47ED-A822-A529B95B75E1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9392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A16A4-7DAA-4B4E-A704-497664280619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57638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FI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FCBAD-7BAF-43F5-9D09-BA21428CC72F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2801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text styles</a:t>
            </a:r>
          </a:p>
          <a:p>
            <a:pPr lvl="1"/>
            <a:r>
              <a:rPr lang="en-GB" altLang="sv-SE" smtClean="0"/>
              <a:t>Second level</a:t>
            </a:r>
          </a:p>
          <a:p>
            <a:pPr lvl="2"/>
            <a:r>
              <a:rPr lang="en-GB" altLang="sv-SE" smtClean="0"/>
              <a:t>Third level</a:t>
            </a:r>
          </a:p>
          <a:p>
            <a:pPr lvl="3"/>
            <a:r>
              <a:rPr lang="en-GB" altLang="sv-SE" smtClean="0"/>
              <a:t>Fourth level</a:t>
            </a:r>
          </a:p>
          <a:p>
            <a:pPr lvl="4"/>
            <a:r>
              <a:rPr lang="en-GB" alt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F28AF-5829-45A1-8A9A-C5DE8F272C86}" type="slidenum">
              <a:rPr lang="en-GB" altLang="fi-FI"/>
              <a:pPr/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svt.se/debatt/se-program/debatt-sasong-14-debatt-10?autostart=tru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uskummitus.blogspot.fi/2015/04/illuminati-maksoi-tamankin-sarjakuvan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bl.fi/feature/2015-04-23/752612/halsobloggare-ljog-om-cance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68" y="141185"/>
            <a:ext cx="6221583" cy="64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461903" cy="44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8" y="476672"/>
            <a:ext cx="9036496" cy="50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0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8061537" cy="38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14" y="82206"/>
            <a:ext cx="5385589" cy="65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77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66"/>
                </a:solidFill>
                <a:latin typeface="Arial" panose="020B0604020202020204" pitchFamily="34" charset="0"/>
              </a:rPr>
              <a:t>Kausalitet och sannolikhet/risker</a:t>
            </a:r>
          </a:p>
          <a:p>
            <a:pPr>
              <a:spcBef>
                <a:spcPct val="50000"/>
              </a:spcBef>
            </a:pPr>
            <a:endParaRPr lang="sv-FI" altLang="sv-SE" sz="3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Förorsakar tobaksrökning (enskilda fall av) lungcancer?</a:t>
            </a:r>
          </a:p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CC"/>
                </a:solidFill>
                <a:latin typeface="Arial" panose="020B0604020202020204" pitchFamily="34" charset="0"/>
              </a:rPr>
              <a:t>Förorsakar kärnkraftverk cancer?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772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FI" altLang="sv-SE" sz="3200">
                <a:solidFill>
                  <a:srgbClr val="000066"/>
                </a:solidFill>
                <a:latin typeface="Arial" panose="020B0604020202020204" pitchFamily="34" charset="0"/>
              </a:rPr>
              <a:t>Korrelation melan två fenomen kan förorsakas eller förklaras av en gemensam orsak eller betingelser som gynnar båda fenomenen.</a:t>
            </a:r>
            <a:endParaRPr lang="sv-FI" altLang="sv-SE" sz="32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ambandet-mellan-glassforsaljning-och-drunkningsolyck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333500"/>
            <a:ext cx="5803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kausalitet-korre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0436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28644</TotalTime>
  <Words>47</Words>
  <Application>Microsoft Office PowerPoint</Application>
  <PresentationFormat>Bildspel på skärmen (4:3)</PresentationFormat>
  <Paragraphs>11</Paragraphs>
  <Slides>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Vetenskapsfilosofi</dc:title>
  <dc:creator>Ralf</dc:creator>
  <cp:lastModifiedBy>Ralf Wadenström</cp:lastModifiedBy>
  <cp:revision>581</cp:revision>
  <dcterms:created xsi:type="dcterms:W3CDTF">2008-10-30T16:16:53Z</dcterms:created>
  <dcterms:modified xsi:type="dcterms:W3CDTF">2015-04-23T18:52:45Z</dcterms:modified>
</cp:coreProperties>
</file>